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419" r:id="rId5"/>
    <p:sldId id="420" r:id="rId6"/>
    <p:sldId id="421" r:id="rId7"/>
    <p:sldId id="422" r:id="rId8"/>
    <p:sldId id="430" r:id="rId9"/>
    <p:sldId id="398" r:id="rId10"/>
    <p:sldId id="423" r:id="rId11"/>
    <p:sldId id="424" r:id="rId12"/>
    <p:sldId id="425" r:id="rId13"/>
    <p:sldId id="426" r:id="rId14"/>
    <p:sldId id="427" r:id="rId15"/>
    <p:sldId id="42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404040"/>
    <a:srgbClr val="BFB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94" autoAdjust="0"/>
  </p:normalViewPr>
  <p:slideViewPr>
    <p:cSldViewPr snapToGrid="0">
      <p:cViewPr varScale="1">
        <p:scale>
          <a:sx n="73" d="100"/>
          <a:sy n="73" d="100"/>
        </p:scale>
        <p:origin x="36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B43B76-FE3B-422C-B1EF-0189F9C7AB8F}" type="doc">
      <dgm:prSet loTypeId="urn:microsoft.com/office/officeart/2005/8/layout/hierarchy4" loCatId="hierarchy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80FADE7-C82A-4D58-9830-CADD4780BDA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Shopping malls</a:t>
          </a:r>
        </a:p>
      </dgm:t>
    </dgm:pt>
    <dgm:pt modelId="{FA31B2E3-DFAD-434A-B8EE-CE834AC39726}" type="parTrans" cxnId="{8C76A018-F0AD-4E2C-8DBF-9B9DED8D37FD}">
      <dgm:prSet/>
      <dgm:spPr/>
      <dgm:t>
        <a:bodyPr/>
        <a:lstStyle/>
        <a:p>
          <a:endParaRPr lang="en-US"/>
        </a:p>
      </dgm:t>
    </dgm:pt>
    <dgm:pt modelId="{D82A61AD-6B10-46AC-8F6B-95F4D463CFE5}" type="sibTrans" cxnId="{8C76A018-F0AD-4E2C-8DBF-9B9DED8D37FD}">
      <dgm:prSet/>
      <dgm:spPr/>
      <dgm:t>
        <a:bodyPr/>
        <a:lstStyle/>
        <a:p>
          <a:endParaRPr lang="en-US"/>
        </a:p>
      </dgm:t>
    </dgm:pt>
    <dgm:pt modelId="{2E627FAF-FDAF-4287-B731-E621B6949C26}">
      <dgm:prSet phldrT="[Text]"/>
      <dgm:spPr/>
      <dgm:t>
        <a:bodyPr/>
        <a:lstStyle/>
        <a:p>
          <a:r>
            <a: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Colleges</a:t>
          </a:r>
        </a:p>
      </dgm:t>
    </dgm:pt>
    <dgm:pt modelId="{885B9A0E-047E-4FFC-BE9B-D83C03CE2977}" type="parTrans" cxnId="{4AA39291-7082-4672-84C1-B11E67BD9808}">
      <dgm:prSet/>
      <dgm:spPr/>
      <dgm:t>
        <a:bodyPr/>
        <a:lstStyle/>
        <a:p>
          <a:endParaRPr lang="en-US"/>
        </a:p>
      </dgm:t>
    </dgm:pt>
    <dgm:pt modelId="{238D86CF-B400-48FC-B07E-9905D569F499}" type="sibTrans" cxnId="{4AA39291-7082-4672-84C1-B11E67BD9808}">
      <dgm:prSet/>
      <dgm:spPr/>
      <dgm:t>
        <a:bodyPr/>
        <a:lstStyle/>
        <a:p>
          <a:endParaRPr lang="en-US"/>
        </a:p>
      </dgm:t>
    </dgm:pt>
    <dgm:pt modelId="{C8432396-54BD-4A1E-8D34-CA8884F0D84C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Hospitals</a:t>
          </a:r>
        </a:p>
      </dgm:t>
    </dgm:pt>
    <dgm:pt modelId="{652801EA-0748-4451-9E4B-0B44A6D86D6E}" type="parTrans" cxnId="{A7B83C9A-51D1-44E4-8713-B88C8CAD8296}">
      <dgm:prSet/>
      <dgm:spPr/>
      <dgm:t>
        <a:bodyPr/>
        <a:lstStyle/>
        <a:p>
          <a:endParaRPr lang="en-US"/>
        </a:p>
      </dgm:t>
    </dgm:pt>
    <dgm:pt modelId="{8C2BC77B-91D3-429F-8C95-C90D1514C45C}" type="sibTrans" cxnId="{A7B83C9A-51D1-44E4-8713-B88C8CAD8296}">
      <dgm:prSet/>
      <dgm:spPr/>
      <dgm:t>
        <a:bodyPr/>
        <a:lstStyle/>
        <a:p>
          <a:endParaRPr lang="en-US"/>
        </a:p>
      </dgm:t>
    </dgm:pt>
    <dgm:pt modelId="{CAFDD6A4-495C-4890-BBE2-61615B5883F3}">
      <dgm:prSet phldrT="[Text]"/>
      <dgm:spPr/>
      <dgm:t>
        <a:bodyPr/>
        <a:lstStyle/>
        <a:p>
          <a:r>
            <a: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Smart cities</a:t>
          </a:r>
        </a:p>
      </dgm:t>
    </dgm:pt>
    <dgm:pt modelId="{A854D01A-F57B-421B-A3D9-0DDB48C304FC}" type="parTrans" cxnId="{2FDDDAC7-2769-4A5B-9E16-5D5866B6CFD2}">
      <dgm:prSet/>
      <dgm:spPr/>
      <dgm:t>
        <a:bodyPr/>
        <a:lstStyle/>
        <a:p>
          <a:endParaRPr lang="en-US"/>
        </a:p>
      </dgm:t>
    </dgm:pt>
    <dgm:pt modelId="{70F58CBD-309B-4552-B552-073028CAE0CE}" type="sibTrans" cxnId="{2FDDDAC7-2769-4A5B-9E16-5D5866B6CFD2}">
      <dgm:prSet/>
      <dgm:spPr/>
      <dgm:t>
        <a:bodyPr/>
        <a:lstStyle/>
        <a:p>
          <a:endParaRPr lang="en-US"/>
        </a:p>
      </dgm:t>
    </dgm:pt>
    <dgm:pt modelId="{F505D7E5-D98E-4B8C-8928-37F2453CF9CB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Residential societies</a:t>
          </a:r>
        </a:p>
      </dgm:t>
    </dgm:pt>
    <dgm:pt modelId="{2194FD76-F014-4EC2-B98C-E8DB0B2417B6}" type="parTrans" cxnId="{6F478190-39EA-4590-BD73-6F576C759C72}">
      <dgm:prSet/>
      <dgm:spPr/>
      <dgm:t>
        <a:bodyPr/>
        <a:lstStyle/>
        <a:p>
          <a:endParaRPr lang="en-US"/>
        </a:p>
      </dgm:t>
    </dgm:pt>
    <dgm:pt modelId="{7BBDE12F-CE35-48AF-9BF1-43008E24DB2D}" type="sibTrans" cxnId="{6F478190-39EA-4590-BD73-6F576C759C72}">
      <dgm:prSet/>
      <dgm:spPr/>
      <dgm:t>
        <a:bodyPr/>
        <a:lstStyle/>
        <a:p>
          <a:endParaRPr lang="en-US"/>
        </a:p>
      </dgm:t>
    </dgm:pt>
    <dgm:pt modelId="{A0600FF1-6E24-4EFC-814D-F8376943BE1D}">
      <dgm:prSet phldrT="[Text]"/>
      <dgm:spPr/>
      <dgm:t>
        <a:bodyPr/>
        <a:lstStyle/>
        <a:p>
          <a:r>
            <a: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Corporate</a:t>
          </a:r>
          <a:r>
            <a:rPr lang="en-US" dirty="0"/>
            <a:t> </a:t>
          </a:r>
          <a:r>
            <a: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buildings</a:t>
          </a:r>
          <a:r>
            <a:rPr lang="en-US" dirty="0"/>
            <a:t>
</a:t>
          </a:r>
        </a:p>
      </dgm:t>
    </dgm:pt>
    <dgm:pt modelId="{80040134-5A72-477E-A108-A9BCAA646C5A}" type="sibTrans" cxnId="{DBD8B9EC-4C3C-40CA-AB71-636F400B80E3}">
      <dgm:prSet/>
      <dgm:spPr/>
      <dgm:t>
        <a:bodyPr/>
        <a:lstStyle/>
        <a:p>
          <a:endParaRPr lang="en-US"/>
        </a:p>
      </dgm:t>
    </dgm:pt>
    <dgm:pt modelId="{338427F7-EC11-4EB6-AE41-820730FFE8C0}" type="parTrans" cxnId="{DBD8B9EC-4C3C-40CA-AB71-636F400B80E3}">
      <dgm:prSet/>
      <dgm:spPr/>
      <dgm:t>
        <a:bodyPr/>
        <a:lstStyle/>
        <a:p>
          <a:endParaRPr lang="en-US"/>
        </a:p>
      </dgm:t>
    </dgm:pt>
    <dgm:pt modelId="{DE800DD5-E6E5-463B-A111-E7285282DDA8}" type="pres">
      <dgm:prSet presAssocID="{C8B43B76-FE3B-422C-B1EF-0189F9C7AB8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011402-AC8A-484C-A6AF-F7CB06E5B8B9}" type="pres">
      <dgm:prSet presAssocID="{580FADE7-C82A-4D58-9830-CADD4780BDA8}" presName="vertOne" presStyleCnt="0"/>
      <dgm:spPr/>
    </dgm:pt>
    <dgm:pt modelId="{9322CA98-CC3A-4D51-B486-46B5FE18782C}" type="pres">
      <dgm:prSet presAssocID="{580FADE7-C82A-4D58-9830-CADD4780BDA8}" presName="txOne" presStyleLbl="node0" presStyleIdx="0" presStyleCnt="1" custLinFactY="-62479" custLinFactNeighborX="-4464" custLinFactNeighborY="-100000">
        <dgm:presLayoutVars>
          <dgm:chPref val="3"/>
        </dgm:presLayoutVars>
      </dgm:prSet>
      <dgm:spPr/>
    </dgm:pt>
    <dgm:pt modelId="{8EFF2654-B3A3-4141-9C43-258FE1A091FF}" type="pres">
      <dgm:prSet presAssocID="{580FADE7-C82A-4D58-9830-CADD4780BDA8}" presName="parTransOne" presStyleCnt="0"/>
      <dgm:spPr/>
    </dgm:pt>
    <dgm:pt modelId="{F6F17AB5-7FE3-45B9-B734-EAF42F2784B3}" type="pres">
      <dgm:prSet presAssocID="{580FADE7-C82A-4D58-9830-CADD4780BDA8}" presName="horzOne" presStyleCnt="0"/>
      <dgm:spPr/>
    </dgm:pt>
    <dgm:pt modelId="{5D59FE87-24AA-495C-A7EB-3D9B1322FA6A}" type="pres">
      <dgm:prSet presAssocID="{2E627FAF-FDAF-4287-B731-E621B6949C26}" presName="vertTwo" presStyleCnt="0"/>
      <dgm:spPr/>
    </dgm:pt>
    <dgm:pt modelId="{36877036-C6A2-44A7-9591-7190C54B77CD}" type="pres">
      <dgm:prSet presAssocID="{2E627FAF-FDAF-4287-B731-E621B6949C26}" presName="txTwo" presStyleLbl="node2" presStyleIdx="0" presStyleCnt="2">
        <dgm:presLayoutVars>
          <dgm:chPref val="3"/>
        </dgm:presLayoutVars>
      </dgm:prSet>
      <dgm:spPr/>
    </dgm:pt>
    <dgm:pt modelId="{56F88295-34C5-4E72-B9A6-4E8118E223EA}" type="pres">
      <dgm:prSet presAssocID="{2E627FAF-FDAF-4287-B731-E621B6949C26}" presName="parTransTwo" presStyleCnt="0"/>
      <dgm:spPr/>
    </dgm:pt>
    <dgm:pt modelId="{CA287BE5-251C-450D-AF8C-6189CB62032B}" type="pres">
      <dgm:prSet presAssocID="{2E627FAF-FDAF-4287-B731-E621B6949C26}" presName="horzTwo" presStyleCnt="0"/>
      <dgm:spPr/>
    </dgm:pt>
    <dgm:pt modelId="{FBCBA110-812F-4257-95E7-D00442B7359F}" type="pres">
      <dgm:prSet presAssocID="{C8432396-54BD-4A1E-8D34-CA8884F0D84C}" presName="vertThree" presStyleCnt="0"/>
      <dgm:spPr/>
    </dgm:pt>
    <dgm:pt modelId="{48F27E83-CFA8-410B-9D44-EEF102C45E34}" type="pres">
      <dgm:prSet presAssocID="{C8432396-54BD-4A1E-8D34-CA8884F0D84C}" presName="txThree" presStyleLbl="node3" presStyleIdx="0" presStyleCnt="3">
        <dgm:presLayoutVars>
          <dgm:chPref val="3"/>
        </dgm:presLayoutVars>
      </dgm:prSet>
      <dgm:spPr/>
    </dgm:pt>
    <dgm:pt modelId="{F1290A20-E21B-49E1-A87E-A773747A08EB}" type="pres">
      <dgm:prSet presAssocID="{C8432396-54BD-4A1E-8D34-CA8884F0D84C}" presName="horzThree" presStyleCnt="0"/>
      <dgm:spPr/>
    </dgm:pt>
    <dgm:pt modelId="{53E43917-68F0-44E8-B367-999A0649D819}" type="pres">
      <dgm:prSet presAssocID="{8C2BC77B-91D3-429F-8C95-C90D1514C45C}" presName="sibSpaceThree" presStyleCnt="0"/>
      <dgm:spPr/>
    </dgm:pt>
    <dgm:pt modelId="{9F5E9873-019A-4FC1-BE49-E820444E7CC2}" type="pres">
      <dgm:prSet presAssocID="{CAFDD6A4-495C-4890-BBE2-61615B5883F3}" presName="vertThree" presStyleCnt="0"/>
      <dgm:spPr/>
    </dgm:pt>
    <dgm:pt modelId="{EAB0BC6D-FF60-4674-8023-E95092374F97}" type="pres">
      <dgm:prSet presAssocID="{CAFDD6A4-495C-4890-BBE2-61615B5883F3}" presName="txThree" presStyleLbl="node3" presStyleIdx="1" presStyleCnt="3">
        <dgm:presLayoutVars>
          <dgm:chPref val="3"/>
        </dgm:presLayoutVars>
      </dgm:prSet>
      <dgm:spPr/>
    </dgm:pt>
    <dgm:pt modelId="{B0D79DF6-22EB-4FF3-9CFA-A02E6A18EE89}" type="pres">
      <dgm:prSet presAssocID="{CAFDD6A4-495C-4890-BBE2-61615B5883F3}" presName="horzThree" presStyleCnt="0"/>
      <dgm:spPr/>
    </dgm:pt>
    <dgm:pt modelId="{580791FE-6106-40F8-A9C7-81B8D029CE5E}" type="pres">
      <dgm:prSet presAssocID="{238D86CF-B400-48FC-B07E-9905D569F499}" presName="sibSpaceTwo" presStyleCnt="0"/>
      <dgm:spPr/>
    </dgm:pt>
    <dgm:pt modelId="{5DFA0462-2965-43E8-AFC1-F29B0D36FA2C}" type="pres">
      <dgm:prSet presAssocID="{A0600FF1-6E24-4EFC-814D-F8376943BE1D}" presName="vertTwo" presStyleCnt="0"/>
      <dgm:spPr/>
    </dgm:pt>
    <dgm:pt modelId="{5B0ADBB5-6306-458B-8DDA-FA6F0A946137}" type="pres">
      <dgm:prSet presAssocID="{A0600FF1-6E24-4EFC-814D-F8376943BE1D}" presName="txTwo" presStyleLbl="node2" presStyleIdx="1" presStyleCnt="2">
        <dgm:presLayoutVars>
          <dgm:chPref val="3"/>
        </dgm:presLayoutVars>
      </dgm:prSet>
      <dgm:spPr/>
    </dgm:pt>
    <dgm:pt modelId="{72F220A5-4001-435D-828D-A784E3CF86A9}" type="pres">
      <dgm:prSet presAssocID="{A0600FF1-6E24-4EFC-814D-F8376943BE1D}" presName="parTransTwo" presStyleCnt="0"/>
      <dgm:spPr/>
    </dgm:pt>
    <dgm:pt modelId="{109DE069-6985-449D-A6BD-1117FCBDD093}" type="pres">
      <dgm:prSet presAssocID="{A0600FF1-6E24-4EFC-814D-F8376943BE1D}" presName="horzTwo" presStyleCnt="0"/>
      <dgm:spPr/>
    </dgm:pt>
    <dgm:pt modelId="{6DDB65C5-7FB0-46A4-820D-497BF73FA588}" type="pres">
      <dgm:prSet presAssocID="{F505D7E5-D98E-4B8C-8928-37F2453CF9CB}" presName="vertThree" presStyleCnt="0"/>
      <dgm:spPr/>
    </dgm:pt>
    <dgm:pt modelId="{3E93617B-3073-41C7-A0DF-6A6BF72FEC69}" type="pres">
      <dgm:prSet presAssocID="{F505D7E5-D98E-4B8C-8928-37F2453CF9CB}" presName="txThree" presStyleLbl="node3" presStyleIdx="2" presStyleCnt="3">
        <dgm:presLayoutVars>
          <dgm:chPref val="3"/>
        </dgm:presLayoutVars>
      </dgm:prSet>
      <dgm:spPr/>
    </dgm:pt>
    <dgm:pt modelId="{EB582CAF-DD1C-4B58-8DD5-F1B03CD2B397}" type="pres">
      <dgm:prSet presAssocID="{F505D7E5-D98E-4B8C-8928-37F2453CF9CB}" presName="horzThree" presStyleCnt="0"/>
      <dgm:spPr/>
    </dgm:pt>
  </dgm:ptLst>
  <dgm:cxnLst>
    <dgm:cxn modelId="{8C76A018-F0AD-4E2C-8DBF-9B9DED8D37FD}" srcId="{C8B43B76-FE3B-422C-B1EF-0189F9C7AB8F}" destId="{580FADE7-C82A-4D58-9830-CADD4780BDA8}" srcOrd="0" destOrd="0" parTransId="{FA31B2E3-DFAD-434A-B8EE-CE834AC39726}" sibTransId="{D82A61AD-6B10-46AC-8F6B-95F4D463CFE5}"/>
    <dgm:cxn modelId="{114B9361-14E3-4800-A298-71DC47497C50}" type="presOf" srcId="{2E627FAF-FDAF-4287-B731-E621B6949C26}" destId="{36877036-C6A2-44A7-9591-7190C54B77CD}" srcOrd="0" destOrd="0" presId="urn:microsoft.com/office/officeart/2005/8/layout/hierarchy4"/>
    <dgm:cxn modelId="{C572DB4D-2FCB-41F5-B7B9-3A0FF61F9444}" type="presOf" srcId="{580FADE7-C82A-4D58-9830-CADD4780BDA8}" destId="{9322CA98-CC3A-4D51-B486-46B5FE18782C}" srcOrd="0" destOrd="0" presId="urn:microsoft.com/office/officeart/2005/8/layout/hierarchy4"/>
    <dgm:cxn modelId="{70F00582-2CBF-4153-9F9E-9D3BA5971EE8}" type="presOf" srcId="{CAFDD6A4-495C-4890-BBE2-61615B5883F3}" destId="{EAB0BC6D-FF60-4674-8023-E95092374F97}" srcOrd="0" destOrd="0" presId="urn:microsoft.com/office/officeart/2005/8/layout/hierarchy4"/>
    <dgm:cxn modelId="{6F478190-39EA-4590-BD73-6F576C759C72}" srcId="{A0600FF1-6E24-4EFC-814D-F8376943BE1D}" destId="{F505D7E5-D98E-4B8C-8928-37F2453CF9CB}" srcOrd="0" destOrd="0" parTransId="{2194FD76-F014-4EC2-B98C-E8DB0B2417B6}" sibTransId="{7BBDE12F-CE35-48AF-9BF1-43008E24DB2D}"/>
    <dgm:cxn modelId="{4AA39291-7082-4672-84C1-B11E67BD9808}" srcId="{580FADE7-C82A-4D58-9830-CADD4780BDA8}" destId="{2E627FAF-FDAF-4287-B731-E621B6949C26}" srcOrd="0" destOrd="0" parTransId="{885B9A0E-047E-4FFC-BE9B-D83C03CE2977}" sibTransId="{238D86CF-B400-48FC-B07E-9905D569F499}"/>
    <dgm:cxn modelId="{A7B83C9A-51D1-44E4-8713-B88C8CAD8296}" srcId="{2E627FAF-FDAF-4287-B731-E621B6949C26}" destId="{C8432396-54BD-4A1E-8D34-CA8884F0D84C}" srcOrd="0" destOrd="0" parTransId="{652801EA-0748-4451-9E4B-0B44A6D86D6E}" sibTransId="{8C2BC77B-91D3-429F-8C95-C90D1514C45C}"/>
    <dgm:cxn modelId="{8AADDCB3-DCE8-4E0D-A2AF-C26301ECFB24}" type="presOf" srcId="{C8B43B76-FE3B-422C-B1EF-0189F9C7AB8F}" destId="{DE800DD5-E6E5-463B-A111-E7285282DDA8}" srcOrd="0" destOrd="0" presId="urn:microsoft.com/office/officeart/2005/8/layout/hierarchy4"/>
    <dgm:cxn modelId="{2FDDDAC7-2769-4A5B-9E16-5D5866B6CFD2}" srcId="{2E627FAF-FDAF-4287-B731-E621B6949C26}" destId="{CAFDD6A4-495C-4890-BBE2-61615B5883F3}" srcOrd="1" destOrd="0" parTransId="{A854D01A-F57B-421B-A3D9-0DDB48C304FC}" sibTransId="{70F58CBD-309B-4552-B552-073028CAE0CE}"/>
    <dgm:cxn modelId="{DA5AB8D9-DEF3-42F4-8753-6C3E064E3905}" type="presOf" srcId="{A0600FF1-6E24-4EFC-814D-F8376943BE1D}" destId="{5B0ADBB5-6306-458B-8DDA-FA6F0A946137}" srcOrd="0" destOrd="0" presId="urn:microsoft.com/office/officeart/2005/8/layout/hierarchy4"/>
    <dgm:cxn modelId="{DBD8B9EC-4C3C-40CA-AB71-636F400B80E3}" srcId="{580FADE7-C82A-4D58-9830-CADD4780BDA8}" destId="{A0600FF1-6E24-4EFC-814D-F8376943BE1D}" srcOrd="1" destOrd="0" parTransId="{338427F7-EC11-4EB6-AE41-820730FFE8C0}" sibTransId="{80040134-5A72-477E-A108-A9BCAA646C5A}"/>
    <dgm:cxn modelId="{B88AE1EF-519F-4A03-80FA-205FA89DFF43}" type="presOf" srcId="{F505D7E5-D98E-4B8C-8928-37F2453CF9CB}" destId="{3E93617B-3073-41C7-A0DF-6A6BF72FEC69}" srcOrd="0" destOrd="0" presId="urn:microsoft.com/office/officeart/2005/8/layout/hierarchy4"/>
    <dgm:cxn modelId="{8BD47FF2-DEA8-46B8-9E29-D10344E9869D}" type="presOf" srcId="{C8432396-54BD-4A1E-8D34-CA8884F0D84C}" destId="{48F27E83-CFA8-410B-9D44-EEF102C45E34}" srcOrd="0" destOrd="0" presId="urn:microsoft.com/office/officeart/2005/8/layout/hierarchy4"/>
    <dgm:cxn modelId="{359358EA-064B-4F6F-9128-5E95C8778EDF}" type="presParOf" srcId="{DE800DD5-E6E5-463B-A111-E7285282DDA8}" destId="{7A011402-AC8A-484C-A6AF-F7CB06E5B8B9}" srcOrd="0" destOrd="0" presId="urn:microsoft.com/office/officeart/2005/8/layout/hierarchy4"/>
    <dgm:cxn modelId="{89D441A4-CFF2-4399-A357-DD8833ED7252}" type="presParOf" srcId="{7A011402-AC8A-484C-A6AF-F7CB06E5B8B9}" destId="{9322CA98-CC3A-4D51-B486-46B5FE18782C}" srcOrd="0" destOrd="0" presId="urn:microsoft.com/office/officeart/2005/8/layout/hierarchy4"/>
    <dgm:cxn modelId="{3E7F9181-8495-4B1A-95C0-C9C25C0475DB}" type="presParOf" srcId="{7A011402-AC8A-484C-A6AF-F7CB06E5B8B9}" destId="{8EFF2654-B3A3-4141-9C43-258FE1A091FF}" srcOrd="1" destOrd="0" presId="urn:microsoft.com/office/officeart/2005/8/layout/hierarchy4"/>
    <dgm:cxn modelId="{B7C23030-C3A9-4F7F-B10B-181885302A4A}" type="presParOf" srcId="{7A011402-AC8A-484C-A6AF-F7CB06E5B8B9}" destId="{F6F17AB5-7FE3-45B9-B734-EAF42F2784B3}" srcOrd="2" destOrd="0" presId="urn:microsoft.com/office/officeart/2005/8/layout/hierarchy4"/>
    <dgm:cxn modelId="{4061DD2F-8157-41FF-ABF7-5B639B56BB6C}" type="presParOf" srcId="{F6F17AB5-7FE3-45B9-B734-EAF42F2784B3}" destId="{5D59FE87-24AA-495C-A7EB-3D9B1322FA6A}" srcOrd="0" destOrd="0" presId="urn:microsoft.com/office/officeart/2005/8/layout/hierarchy4"/>
    <dgm:cxn modelId="{EC6C3ADC-7E6F-4923-898A-6A442F48033F}" type="presParOf" srcId="{5D59FE87-24AA-495C-A7EB-3D9B1322FA6A}" destId="{36877036-C6A2-44A7-9591-7190C54B77CD}" srcOrd="0" destOrd="0" presId="urn:microsoft.com/office/officeart/2005/8/layout/hierarchy4"/>
    <dgm:cxn modelId="{0A1966C1-E9E8-4D34-A19C-CC30256375C8}" type="presParOf" srcId="{5D59FE87-24AA-495C-A7EB-3D9B1322FA6A}" destId="{56F88295-34C5-4E72-B9A6-4E8118E223EA}" srcOrd="1" destOrd="0" presId="urn:microsoft.com/office/officeart/2005/8/layout/hierarchy4"/>
    <dgm:cxn modelId="{A6A95BBA-CE13-4F4E-8B95-3B8AC46BEA18}" type="presParOf" srcId="{5D59FE87-24AA-495C-A7EB-3D9B1322FA6A}" destId="{CA287BE5-251C-450D-AF8C-6189CB62032B}" srcOrd="2" destOrd="0" presId="urn:microsoft.com/office/officeart/2005/8/layout/hierarchy4"/>
    <dgm:cxn modelId="{FA40509A-4519-42C2-84CA-09F17CD3388D}" type="presParOf" srcId="{CA287BE5-251C-450D-AF8C-6189CB62032B}" destId="{FBCBA110-812F-4257-95E7-D00442B7359F}" srcOrd="0" destOrd="0" presId="urn:microsoft.com/office/officeart/2005/8/layout/hierarchy4"/>
    <dgm:cxn modelId="{1900F2DF-A1D2-4F21-9D11-2D26EC233BE2}" type="presParOf" srcId="{FBCBA110-812F-4257-95E7-D00442B7359F}" destId="{48F27E83-CFA8-410B-9D44-EEF102C45E34}" srcOrd="0" destOrd="0" presId="urn:microsoft.com/office/officeart/2005/8/layout/hierarchy4"/>
    <dgm:cxn modelId="{79A46E58-A1C9-4A7D-BFB7-1EB46FEACD6A}" type="presParOf" srcId="{FBCBA110-812F-4257-95E7-D00442B7359F}" destId="{F1290A20-E21B-49E1-A87E-A773747A08EB}" srcOrd="1" destOrd="0" presId="urn:microsoft.com/office/officeart/2005/8/layout/hierarchy4"/>
    <dgm:cxn modelId="{D9E631D1-98F3-4489-AE51-F2FB59639310}" type="presParOf" srcId="{CA287BE5-251C-450D-AF8C-6189CB62032B}" destId="{53E43917-68F0-44E8-B367-999A0649D819}" srcOrd="1" destOrd="0" presId="urn:microsoft.com/office/officeart/2005/8/layout/hierarchy4"/>
    <dgm:cxn modelId="{32C38D2E-8C37-40C1-841D-337DDC62B2B6}" type="presParOf" srcId="{CA287BE5-251C-450D-AF8C-6189CB62032B}" destId="{9F5E9873-019A-4FC1-BE49-E820444E7CC2}" srcOrd="2" destOrd="0" presId="urn:microsoft.com/office/officeart/2005/8/layout/hierarchy4"/>
    <dgm:cxn modelId="{B769F5BC-A614-4DB2-84E4-1465D95BDBF8}" type="presParOf" srcId="{9F5E9873-019A-4FC1-BE49-E820444E7CC2}" destId="{EAB0BC6D-FF60-4674-8023-E95092374F97}" srcOrd="0" destOrd="0" presId="urn:microsoft.com/office/officeart/2005/8/layout/hierarchy4"/>
    <dgm:cxn modelId="{95D0BA11-0FB5-4634-89D9-65CA9C1B5896}" type="presParOf" srcId="{9F5E9873-019A-4FC1-BE49-E820444E7CC2}" destId="{B0D79DF6-22EB-4FF3-9CFA-A02E6A18EE89}" srcOrd="1" destOrd="0" presId="urn:microsoft.com/office/officeart/2005/8/layout/hierarchy4"/>
    <dgm:cxn modelId="{9BD690B7-7982-45D9-902D-41A51710763E}" type="presParOf" srcId="{F6F17AB5-7FE3-45B9-B734-EAF42F2784B3}" destId="{580791FE-6106-40F8-A9C7-81B8D029CE5E}" srcOrd="1" destOrd="0" presId="urn:microsoft.com/office/officeart/2005/8/layout/hierarchy4"/>
    <dgm:cxn modelId="{C7DB249A-5626-4932-B012-96A6BC83F30F}" type="presParOf" srcId="{F6F17AB5-7FE3-45B9-B734-EAF42F2784B3}" destId="{5DFA0462-2965-43E8-AFC1-F29B0D36FA2C}" srcOrd="2" destOrd="0" presId="urn:microsoft.com/office/officeart/2005/8/layout/hierarchy4"/>
    <dgm:cxn modelId="{11093E50-3C56-460F-9B2D-C058920B5962}" type="presParOf" srcId="{5DFA0462-2965-43E8-AFC1-F29B0D36FA2C}" destId="{5B0ADBB5-6306-458B-8DDA-FA6F0A946137}" srcOrd="0" destOrd="0" presId="urn:microsoft.com/office/officeart/2005/8/layout/hierarchy4"/>
    <dgm:cxn modelId="{B8827F91-9EC0-40FE-BB26-D13F8812920F}" type="presParOf" srcId="{5DFA0462-2965-43E8-AFC1-F29B0D36FA2C}" destId="{72F220A5-4001-435D-828D-A784E3CF86A9}" srcOrd="1" destOrd="0" presId="urn:microsoft.com/office/officeart/2005/8/layout/hierarchy4"/>
    <dgm:cxn modelId="{81B89907-D8E3-4CA0-AA0C-5B24D48C3A22}" type="presParOf" srcId="{5DFA0462-2965-43E8-AFC1-F29B0D36FA2C}" destId="{109DE069-6985-449D-A6BD-1117FCBDD093}" srcOrd="2" destOrd="0" presId="urn:microsoft.com/office/officeart/2005/8/layout/hierarchy4"/>
    <dgm:cxn modelId="{26A994CB-8537-43EE-A597-5703460EC257}" type="presParOf" srcId="{109DE069-6985-449D-A6BD-1117FCBDD093}" destId="{6DDB65C5-7FB0-46A4-820D-497BF73FA588}" srcOrd="0" destOrd="0" presId="urn:microsoft.com/office/officeart/2005/8/layout/hierarchy4"/>
    <dgm:cxn modelId="{920FA3BD-141B-4EC0-B00A-59BFD3AEE6F9}" type="presParOf" srcId="{6DDB65C5-7FB0-46A4-820D-497BF73FA588}" destId="{3E93617B-3073-41C7-A0DF-6A6BF72FEC69}" srcOrd="0" destOrd="0" presId="urn:microsoft.com/office/officeart/2005/8/layout/hierarchy4"/>
    <dgm:cxn modelId="{ED806EB9-84D9-4381-8F4B-8D7389DEFBE2}" type="presParOf" srcId="{6DDB65C5-7FB0-46A4-820D-497BF73FA588}" destId="{EB582CAF-DD1C-4B58-8DD5-F1B03CD2B39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2CA98-CC3A-4D51-B486-46B5FE18782C}">
      <dsp:nvSpPr>
        <dsp:cNvPr id="0" name=""/>
        <dsp:cNvSpPr/>
      </dsp:nvSpPr>
      <dsp:spPr>
        <a:xfrm>
          <a:off x="0" y="0"/>
          <a:ext cx="4877268" cy="117144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Shopping malls</a:t>
          </a:r>
        </a:p>
      </dsp:txBody>
      <dsp:txXfrm>
        <a:off x="34310" y="34310"/>
        <a:ext cx="4808648" cy="1102820"/>
      </dsp:txXfrm>
    </dsp:sp>
    <dsp:sp modelId="{36877036-C6A2-44A7-9591-7190C54B77CD}">
      <dsp:nvSpPr>
        <dsp:cNvPr id="0" name=""/>
        <dsp:cNvSpPr/>
      </dsp:nvSpPr>
      <dsp:spPr>
        <a:xfrm>
          <a:off x="559" y="1259748"/>
          <a:ext cx="3185982" cy="11714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Colleges</a:t>
          </a:r>
        </a:p>
      </dsp:txBody>
      <dsp:txXfrm>
        <a:off x="34869" y="1294058"/>
        <a:ext cx="3117362" cy="1102820"/>
      </dsp:txXfrm>
    </dsp:sp>
    <dsp:sp modelId="{48F27E83-CFA8-410B-9D44-EEF102C45E34}">
      <dsp:nvSpPr>
        <dsp:cNvPr id="0" name=""/>
        <dsp:cNvSpPr/>
      </dsp:nvSpPr>
      <dsp:spPr>
        <a:xfrm>
          <a:off x="559" y="2517894"/>
          <a:ext cx="1560226" cy="117144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Hospitals</a:t>
          </a:r>
        </a:p>
      </dsp:txBody>
      <dsp:txXfrm>
        <a:off x="34869" y="2552204"/>
        <a:ext cx="1491606" cy="1102820"/>
      </dsp:txXfrm>
    </dsp:sp>
    <dsp:sp modelId="{EAB0BC6D-FF60-4674-8023-E95092374F97}">
      <dsp:nvSpPr>
        <dsp:cNvPr id="0" name=""/>
        <dsp:cNvSpPr/>
      </dsp:nvSpPr>
      <dsp:spPr>
        <a:xfrm>
          <a:off x="1626315" y="2517894"/>
          <a:ext cx="1560226" cy="11714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Smart cities</a:t>
          </a:r>
        </a:p>
      </dsp:txBody>
      <dsp:txXfrm>
        <a:off x="1660625" y="2552204"/>
        <a:ext cx="1491606" cy="1102820"/>
      </dsp:txXfrm>
    </dsp:sp>
    <dsp:sp modelId="{5B0ADBB5-6306-458B-8DDA-FA6F0A946137}">
      <dsp:nvSpPr>
        <dsp:cNvPr id="0" name=""/>
        <dsp:cNvSpPr/>
      </dsp:nvSpPr>
      <dsp:spPr>
        <a:xfrm>
          <a:off x="3317601" y="1259748"/>
          <a:ext cx="1560226" cy="11714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Corporate</a:t>
          </a:r>
          <a:r>
            <a:rPr lang="en-US" sz="2000" kern="1200" dirty="0"/>
            <a:t> </a:t>
          </a:r>
          <a:r>
            <a:rPr lang="en-US" sz="20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buildings</a:t>
          </a:r>
          <a:r>
            <a:rPr lang="en-US" sz="2000" kern="1200" dirty="0"/>
            <a:t>
</a:t>
          </a:r>
        </a:p>
      </dsp:txBody>
      <dsp:txXfrm>
        <a:off x="3351911" y="1294058"/>
        <a:ext cx="1491606" cy="1102820"/>
      </dsp:txXfrm>
    </dsp:sp>
    <dsp:sp modelId="{3E93617B-3073-41C7-A0DF-6A6BF72FEC69}">
      <dsp:nvSpPr>
        <dsp:cNvPr id="0" name=""/>
        <dsp:cNvSpPr/>
      </dsp:nvSpPr>
      <dsp:spPr>
        <a:xfrm>
          <a:off x="3317601" y="2517894"/>
          <a:ext cx="1560226" cy="117144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Residential societies</a:t>
          </a:r>
        </a:p>
      </dsp:txBody>
      <dsp:txXfrm>
        <a:off x="3351911" y="2552204"/>
        <a:ext cx="1491606" cy="1102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D9B7B-4A73-184C-96C6-4BE2470E87BE}" type="datetimeFigureOut">
              <a:rPr lang="en-US" smtClean="0"/>
              <a:t>1/1/2026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A4D5F-9E30-9543-BEC7-E53378DF7C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2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A4D5F-9E30-9543-BEC7-E53378DF7C3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8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2138" y="0"/>
            <a:ext cx="90805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0379" y="2483753"/>
            <a:ext cx="7948214" cy="2956927"/>
          </a:xfrm>
          <a:solidFill>
            <a:schemeClr val="tx1">
              <a:alpha val="2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365760" bIns="365760"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773408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83E93-E0C9-34F7-94CC-8E4582B1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DD9844-A207-D09C-E52B-81F0E94C92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242" y="227965"/>
            <a:ext cx="11228358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6F5EE1-BF9B-FF96-D357-B364CCAFEBA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1242" y="2236439"/>
            <a:ext cx="2935287" cy="396751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spcBef>
                <a:spcPts val="1000"/>
              </a:spcBef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B36D66AB-D14F-F621-3EF5-1EC4935326C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160838" y="2236788"/>
            <a:ext cx="7192962" cy="39671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9960589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88050"/>
            <a:ext cx="624078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>
              <a:spcBef>
                <a:spcPts val="5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6868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>
              <a:spcBef>
                <a:spcPts val="5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4E252C-3FE5-944A-9BD8-4F44F59E8C4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04480" y="2188050"/>
            <a:ext cx="3449320" cy="435133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5750" indent="-28575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436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601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1430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5372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152725A-8F4E-1DCB-9875-1438D9656C5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2236788"/>
            <a:ext cx="10515600" cy="39671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490332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319" y="0"/>
            <a:ext cx="9080957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7680" y="2351672"/>
            <a:ext cx="7746912" cy="3108960"/>
          </a:xfr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91440" tIns="0" rIns="457200" bIns="1371600" anchor="b">
            <a:normAutofit/>
          </a:bodyPr>
          <a:lstStyle>
            <a:lvl1pPr algn="r"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652333-ECD5-B405-E21E-22F1F61C4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50540" y="4175760"/>
            <a:ext cx="7693572" cy="1264809"/>
          </a:xfrm>
        </p:spPr>
        <p:txBody>
          <a:bodyPr rIns="457200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99490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FA4E6-8E09-EFEA-8377-28574BB9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32625B-D59F-1A7C-F916-E52A50D9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680" y="4204791"/>
            <a:ext cx="942529" cy="1173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0586F-8A75-2D23-5BB1-2B52AA098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3332" y="584199"/>
            <a:ext cx="3241035" cy="5630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352" y="-4413"/>
            <a:ext cx="5283773" cy="286485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F37984-12E5-8085-CE13-881D2519106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8352" y="2862643"/>
            <a:ext cx="5272088" cy="335238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spcBef>
                <a:spcPts val="1000"/>
              </a:spcBef>
              <a:spcAft>
                <a:spcPts val="100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spcBef>
                <a:spcPts val="1000"/>
              </a:spcBef>
              <a:spcAft>
                <a:spcPts val="100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spcBef>
                <a:spcPts val="1000"/>
              </a:spcBef>
              <a:spcAft>
                <a:spcPts val="10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spcBef>
                <a:spcPts val="1000"/>
              </a:spcBef>
              <a:spcAft>
                <a:spcPts val="10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291393-9331-E01A-7AFA-2218E1B13A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810" y="774700"/>
            <a:ext cx="5409990" cy="376713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87467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319" y="0"/>
            <a:ext cx="122126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483753"/>
            <a:ext cx="8534400" cy="2956927"/>
          </a:xfr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82880" tIns="0" rIns="182880" bIns="0"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229255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EC0B489-19EE-E8B4-1682-DB1608330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0A0449-6B1E-4246-AE00-1D2D8156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05388" y="1248783"/>
            <a:ext cx="942529" cy="1173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B91A8-9256-FD3F-B875-BCCEDCF2D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2240" y="584199"/>
            <a:ext cx="3058160" cy="5702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6B3C2-2B05-B0F9-528E-93F91687B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715" y="0"/>
            <a:ext cx="5638526" cy="356616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9009975-18FD-7E9A-8F3D-76CFB43947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775" y="2193925"/>
            <a:ext cx="4945063" cy="373538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967FDC-07DE-25A0-067A-7BA6109F5FA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8767" y="3809999"/>
            <a:ext cx="5638526" cy="275844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93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12BC1B-2E7B-E352-A883-90327CA00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2241"/>
            <a:ext cx="11231880" cy="19812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FEAA2B-69B2-EF99-8C16-1D41933A90F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2199639"/>
            <a:ext cx="10096500" cy="4516120"/>
          </a:xfrm>
        </p:spPr>
        <p:txBody>
          <a:bodyPr>
            <a:normAutofit/>
          </a:bodyPr>
          <a:lstStyle>
            <a:lvl1pPr marL="0" indent="-228600">
              <a:spcAft>
                <a:spcPts val="600"/>
              </a:spcAft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2860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436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6012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319" y="0"/>
            <a:ext cx="122126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483753"/>
            <a:ext cx="8534400" cy="2956927"/>
          </a:xfrm>
          <a:solidFill>
            <a:schemeClr val="tx1">
              <a:lumMod val="75000"/>
              <a:lumOff val="2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91440" tIns="0" rIns="91440" bIns="1097280" anchor="b">
            <a:normAutofit/>
          </a:bodyPr>
          <a:lstStyle>
            <a:lvl1pPr algn="ctr"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652333-ECD5-B405-E21E-22F1F61C4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82140" y="4434840"/>
            <a:ext cx="8427720" cy="100572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585704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208370"/>
            <a:ext cx="518160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286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5029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77724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4E252C-3FE5-944A-9BD8-4F44F59E8C4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72200" y="2208370"/>
            <a:ext cx="518160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286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5029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77724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14338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208370"/>
            <a:ext cx="5181600" cy="4351338"/>
          </a:xfrm>
        </p:spPr>
        <p:txBody>
          <a:bodyPr/>
          <a:lstStyle>
            <a:lvl1pPr marL="0" indent="-512064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12064" indent="-512064">
              <a:spcBef>
                <a:spcPts val="1000"/>
              </a:spcBef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86384" indent="-512064">
              <a:spcBef>
                <a:spcPts val="100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60704" indent="-512064">
              <a:spcBef>
                <a:spcPts val="100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35024" indent="-512064">
              <a:spcBef>
                <a:spcPts val="100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4E252C-3FE5-944A-9BD8-4F44F59E8C4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72200" y="2208370"/>
            <a:ext cx="518160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286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5029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77724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7564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F1D334-3477-9DED-1B5B-5319B65E1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3B4721-05B0-245F-F9B3-56B9D69C9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4395" y="650050"/>
            <a:ext cx="2532377" cy="59046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E86491-7766-3453-4B91-A66EBAAF2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82562" y="4015292"/>
            <a:ext cx="942529" cy="1173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6B3C2-2B05-B0F9-528E-93F91687B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8" y="213360"/>
            <a:ext cx="4861835" cy="2588569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967FDC-07DE-25A0-067A-7BA6109F5FA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2959" y="2864378"/>
            <a:ext cx="4877075" cy="369031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7A52259-05D1-DEBD-7FA4-77ECA1F9D1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9075" y="909638"/>
            <a:ext cx="4673600" cy="32512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140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50" r:id="rId5"/>
    <p:sldLayoutId id="2147483676" r:id="rId6"/>
    <p:sldLayoutId id="2147483677" r:id="rId7"/>
    <p:sldLayoutId id="2147483678" r:id="rId8"/>
    <p:sldLayoutId id="2147483679" r:id="rId9"/>
    <p:sldLayoutId id="2147483667" r:id="rId10"/>
    <p:sldLayoutId id="2147483680" r:id="rId11"/>
    <p:sldLayoutId id="2147483681" r:id="rId12"/>
    <p:sldLayoutId id="2147483682" r:id="rId13"/>
    <p:sldLayoutId id="2147483654" r:id="rId14"/>
    <p:sldLayoutId id="2147483655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331196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united-states/wisconsin/southern-wisconsin/cars-and-people-in-the-parking-lot.jpg.php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red car surrounded by many black cars&#10;&#10;AI-generated content may be incorrect.">
            <a:extLst>
              <a:ext uri="{FF2B5EF4-FFF2-40B4-BE49-F238E27FC236}">
                <a16:creationId xmlns:a16="http://schemas.microsoft.com/office/drawing/2014/main" id="{5D14FDCC-5496-33A8-0D1E-FA0C9464B4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988" t="9494" r="4628" b="194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0F61AE6-6C84-6242-11F7-DD2042EB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49" y="801190"/>
            <a:ext cx="9300754" cy="5077096"/>
          </a:xfrm>
          <a:solidFill>
            <a:srgbClr val="D9D9D9">
              <a:alpha val="30196"/>
            </a:srgb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b">
            <a:normAutofit/>
          </a:bodyPr>
          <a:lstStyle/>
          <a:p>
            <a:pPr algn="ctr"/>
            <a: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iParkVision</a:t>
            </a:r>
            <a:b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Presented by xTrio</a:t>
            </a:r>
            <a:b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Subject: Embedded IoT Systems</a:t>
            </a:r>
            <a:b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Members:</a:t>
            </a:r>
            <a:b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23-NTU-CS-1051</a:t>
            </a:r>
            <a:b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23-NTU-CS-1091</a:t>
            </a:r>
            <a:b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400" b="0" dirty="0">
                <a:ln w="0"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23-NTU-CS-1089</a:t>
            </a:r>
          </a:p>
        </p:txBody>
      </p:sp>
    </p:spTree>
    <p:extLst>
      <p:ext uri="{BB962C8B-B14F-4D97-AF65-F5344CB8AC3E}">
        <p14:creationId xmlns:p14="http://schemas.microsoft.com/office/powerpoint/2010/main" val="858885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8A096B-A280-5EA2-0486-00D3AA22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28" y="519014"/>
            <a:ext cx="4861835" cy="1656859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EDAEAEA-2154-D91B-5269-FDA6758AE2C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0471027"/>
              </p:ext>
            </p:extLst>
          </p:nvPr>
        </p:nvGraphicFramePr>
        <p:xfrm>
          <a:off x="622028" y="2175873"/>
          <a:ext cx="4878388" cy="3690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4077322-F181-BF08-4394-1DDA1A3E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586" y="2175873"/>
            <a:ext cx="4861836" cy="3275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169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1177E-35A4-F0FC-608F-4B18638B9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65"/>
            <a:ext cx="10515600" cy="1831974"/>
          </a:xfrm>
        </p:spPr>
        <p:txBody>
          <a:bodyPr anchor="ctr">
            <a:normAutofit/>
          </a:bodyPr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D0BB4-6654-C2C6-7AB5-991338293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08370"/>
            <a:ext cx="5181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slot booking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Digital payment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License plate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Multi-floor expansion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 analytics</a:t>
            </a:r>
          </a:p>
          <a:p>
            <a:pPr lvl="1"/>
            <a:endParaRPr lang="en-US" sz="2400" dirty="0"/>
          </a:p>
        </p:txBody>
      </p:sp>
      <p:pic>
        <p:nvPicPr>
          <p:cNvPr id="6" name="Picture 5" descr="A building with multiple cars&#10;&#10;AI-generated content may be incorrect.">
            <a:extLst>
              <a:ext uri="{FF2B5EF4-FFF2-40B4-BE49-F238E27FC236}">
                <a16:creationId xmlns:a16="http://schemas.microsoft.com/office/drawing/2014/main" id="{59096316-B83D-B883-A40F-922E51A8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32" y="1674099"/>
            <a:ext cx="4480560" cy="3707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968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4FE2622-2131-0323-CDAD-4F607D9B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087" y="1750574"/>
            <a:ext cx="7746912" cy="3108960"/>
          </a:xfrm>
          <a:solidFill>
            <a:schemeClr val="tx1">
              <a:alpha val="19766"/>
            </a:schemeClr>
          </a:solidFill>
          <a:ln w="76200">
            <a:solidFill>
              <a:srgbClr val="FFC000"/>
            </a:solidFill>
          </a:ln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71A1C657-2D4F-384B-4F43-C191EB08B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9834" y="3429000"/>
            <a:ext cx="7693572" cy="1264809"/>
          </a:xfrm>
        </p:spPr>
        <p:txBody>
          <a:bodyPr/>
          <a:lstStyle/>
          <a:p>
            <a:r>
              <a:rPr lang="en-US" dirty="0"/>
              <a:t>*“The future of parking is no longer a problem . It’s iParkVision.”*</a:t>
            </a:r>
          </a:p>
        </p:txBody>
      </p:sp>
    </p:spTree>
    <p:extLst>
      <p:ext uri="{BB962C8B-B14F-4D97-AF65-F5344CB8AC3E}">
        <p14:creationId xmlns:p14="http://schemas.microsoft.com/office/powerpoint/2010/main" val="157177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47CFB8-09CB-AEDA-9E73-5C54DBCD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24" y="130629"/>
            <a:ext cx="4053704" cy="1564122"/>
          </a:xfrm>
        </p:spPr>
        <p:txBody>
          <a:bodyPr/>
          <a:lstStyle/>
          <a:p>
            <a:r>
              <a:rPr lang="en-US" dirty="0"/>
              <a:t>The Real-World  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3B19D-B990-5DFD-8772-BFACCBDAAC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2524" y="1839893"/>
            <a:ext cx="4576791" cy="4174671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40% of city traffic is caused by drivers searching for parking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Time wasted = fuel wasted = pollution increased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No real-time parking availability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 Manual security = slow and unsafe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0411809-025C-5024-E944-CDE0A1EE8C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9548" r="9548"/>
          <a:stretch>
            <a:fillRect/>
          </a:stretch>
        </p:blipFill>
        <p:spPr>
          <a:xfrm>
            <a:off x="5457371" y="1282699"/>
            <a:ext cx="5704115" cy="4174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3328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arking lot with cars&#10;&#10;AI-generated content may be incorrect.">
            <a:extLst>
              <a:ext uri="{FF2B5EF4-FFF2-40B4-BE49-F238E27FC236}">
                <a16:creationId xmlns:a16="http://schemas.microsoft.com/office/drawing/2014/main" id="{A2415D0B-AC93-D74E-1F4D-7A5B4D5687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" b="4949"/>
          <a:stretch>
            <a:fillRect/>
          </a:stretch>
        </p:blipFill>
        <p:spPr>
          <a:xfrm>
            <a:off x="0" y="0"/>
            <a:ext cx="12212638" cy="685800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6F297C50-A6DF-F2E3-7E67-1F169E8D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38" y="1248228"/>
            <a:ext cx="10101943" cy="4107543"/>
          </a:xfrm>
          <a:solidFill>
            <a:srgbClr val="BFBFBE">
              <a:alpha val="50196"/>
            </a:srgbClr>
          </a:solidFill>
          <a:ln w="76200">
            <a:solidFill>
              <a:srgbClr val="FFC000"/>
            </a:solidFill>
          </a:ln>
        </p:spPr>
        <p:txBody>
          <a:bodyPr>
            <a:normAutofit/>
          </a:bodyPr>
          <a:lstStyle/>
          <a:p>
            <a:pPr algn="l"/>
            <a:br>
              <a:rPr lang="en-US" sz="2400" dirty="0"/>
            </a:b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D519E2-9359-20EE-4AD5-97C89463DD45}"/>
              </a:ext>
            </a:extLst>
          </p:cNvPr>
          <p:cNvSpPr/>
          <p:nvPr/>
        </p:nvSpPr>
        <p:spPr>
          <a:xfrm>
            <a:off x="1105989" y="2147113"/>
            <a:ext cx="89611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Our Solution : Introducing iParkVision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120ADF-10CE-6DF6-27FE-E1AA76BAB1A2}"/>
              </a:ext>
            </a:extLst>
          </p:cNvPr>
          <p:cNvSpPr/>
          <p:nvPr/>
        </p:nvSpPr>
        <p:spPr>
          <a:xfrm>
            <a:off x="1233763" y="2901055"/>
            <a:ext cx="9187494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1=&gt; Provide real-time monitoring of parking slot availability</a:t>
            </a:r>
          </a:p>
          <a:p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2=&gt; Automate gate control using RFID authentication</a:t>
            </a:r>
            <a:b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3=&gt; Enable remote parking status monitoring via mobile application</a:t>
            </a:r>
            <a:b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4=&gt; Reduce traffic congestion and parking search time</a:t>
            </a:r>
            <a:b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5=&gt; Improve parking security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120956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1322D6-B603-EF90-60B3-C9225BD3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35428"/>
            <a:ext cx="5638526" cy="1534160"/>
          </a:xfrm>
        </p:spPr>
        <p:txBody>
          <a:bodyPr>
            <a:normAutofit/>
          </a:bodyPr>
          <a:lstStyle/>
          <a:p>
            <a:r>
              <a:rPr lang="en-US" dirty="0"/>
              <a:t>System Overview</a:t>
            </a:r>
            <a:br>
              <a:rPr lang="en-US" dirty="0"/>
            </a:br>
            <a:r>
              <a:rPr lang="en-US" sz="1600" dirty="0"/>
              <a:t>iParkVision = Hardware + Cloud + Mobile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52066D5-F4FB-59A3-3C3C-077A20A003F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50709141"/>
              </p:ext>
            </p:extLst>
          </p:nvPr>
        </p:nvGraphicFramePr>
        <p:xfrm>
          <a:off x="6034768" y="2267654"/>
          <a:ext cx="5638800" cy="39851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4244617534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635118258"/>
                    </a:ext>
                  </a:extLst>
                </a:gridCol>
              </a:tblGrid>
              <a:tr h="3313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 life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70874"/>
                  </a:ext>
                </a:extLst>
              </a:tr>
              <a:tr h="383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ESP 32 MICRO-CONTROLLER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Brain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366802"/>
                  </a:ext>
                </a:extLst>
              </a:tr>
              <a:tr h="575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RC522 RFID Reader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Security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401901"/>
                  </a:ext>
                </a:extLst>
              </a:tr>
              <a:tr h="5747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Blynk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Cloud Dashboard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37755"/>
                  </a:ext>
                </a:extLst>
              </a:tr>
              <a:tr h="571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HC-SR04 Ultrasonic Sensors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108549"/>
                  </a:ext>
                </a:extLst>
              </a:tr>
              <a:tr h="5268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SG90 Servo Motor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Gate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505973"/>
                  </a:ext>
                </a:extLst>
              </a:tr>
              <a:tr h="6618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Mobile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 Panel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763038"/>
                  </a:ext>
                </a:extLst>
              </a:tr>
            </a:tbl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48E077E-3A7E-F6A2-8D86-72429594A9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932" r="12932"/>
          <a:stretch>
            <a:fillRect/>
          </a:stretch>
        </p:blipFill>
        <p:spPr>
          <a:xfrm>
            <a:off x="518432" y="1972151"/>
            <a:ext cx="4945063" cy="3735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216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A46BF-AAA1-602B-0053-2EA4D9386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B5BC85-7F42-6437-3251-06F182FC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35428"/>
            <a:ext cx="5638526" cy="1534160"/>
          </a:xfrm>
        </p:spPr>
        <p:txBody>
          <a:bodyPr/>
          <a:lstStyle/>
          <a:p>
            <a:r>
              <a:rPr lang="en-US" dirty="0"/>
              <a:t>HARDWARE COMPONENTS USED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F0C2D76-59DC-A65A-7405-72840D7A1E5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94967939"/>
              </p:ext>
            </p:extLst>
          </p:nvPr>
        </p:nvGraphicFramePr>
        <p:xfrm>
          <a:off x="6156960" y="2019460"/>
          <a:ext cx="5638800" cy="440311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4244617534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635118258"/>
                    </a:ext>
                  </a:extLst>
                </a:gridCol>
              </a:tblGrid>
              <a:tr h="3313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70874"/>
                  </a:ext>
                </a:extLst>
              </a:tr>
              <a:tr h="571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ESP 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 Controller And WIFI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366802"/>
                  </a:ext>
                </a:extLst>
              </a:tr>
              <a:tr h="3313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RC522 RFID Reader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Vehicle Authentication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401901"/>
                  </a:ext>
                </a:extLst>
              </a:tr>
              <a:tr h="571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OLED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Display	Gate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37755"/>
                  </a:ext>
                </a:extLst>
              </a:tr>
              <a:tr h="571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HC-SR04 Ultrasonic Sensors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Slots and Gate detection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108549"/>
                  </a:ext>
                </a:extLst>
              </a:tr>
              <a:tr h="3313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SG90 Servo Motor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Gate/barrier movement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505973"/>
                  </a:ext>
                </a:extLst>
              </a:tr>
              <a:tr h="5365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I2C LCD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Slot status display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783308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Batteries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Portable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37158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1CDCE7D-0332-550E-119D-94D4934D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3" y="1969588"/>
            <a:ext cx="4612220" cy="3551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616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1"/>
            <a:ext cx="11231880" cy="1981200"/>
          </a:xfrm>
          <a:noFill/>
        </p:spPr>
        <p:txBody>
          <a:bodyPr>
            <a:normAutofit/>
          </a:bodyPr>
          <a:lstStyle/>
          <a:p>
            <a:r>
              <a:rPr lang="en-US" sz="6000" dirty="0"/>
              <a:t>Software &amp;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199639"/>
            <a:ext cx="5545183" cy="281649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PLATFORMIO + VS Code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Embedded C++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Blynk IoT Cloud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Real-time mobile dashboard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Secure cloud communication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982E4-8E1F-A488-AD80-039C2E12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2674"/>
            <a:ext cx="5669280" cy="3779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89C4C9-56A3-6577-E78C-E839303E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2" y="1611086"/>
            <a:ext cx="7532914" cy="3614057"/>
          </a:xfrm>
          <a:solidFill>
            <a:srgbClr val="404040">
              <a:alpha val="60000"/>
            </a:srgbClr>
          </a:solidFill>
          <a:ln w="76200">
            <a:solidFill>
              <a:srgbClr val="FFC000"/>
            </a:solidFill>
          </a:ln>
        </p:spPr>
        <p:txBody>
          <a:bodyPr>
            <a:normAutofit fontScale="90000"/>
          </a:bodyPr>
          <a:lstStyle/>
          <a:p>
            <a:pPr algn="l"/>
            <a:br>
              <a:rPr lang="en-US" sz="4000" dirty="0"/>
            </a:br>
            <a:r>
              <a:rPr lang="en-US" sz="40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Mobile Dashboard (Blynk)</a:t>
            </a:r>
            <a:br>
              <a:rPr lang="en-US" sz="18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en-US" sz="18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en-US" sz="18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1=&gt; Slot availability LEDs</a:t>
            </a:r>
            <a:b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2=&gt; Free slots counter</a:t>
            </a:r>
            <a:b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3=&gt; Gate open/close status</a:t>
            </a:r>
            <a:b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4=&gt; Vehicle detection</a:t>
            </a:r>
            <a:b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5=&gt; RFID access logs</a:t>
            </a:r>
            <a:b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20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6=&gt; Manual gate control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04414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F1C6-CC75-C252-EEDD-1B948931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65"/>
            <a:ext cx="10515600" cy="1831974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4800" dirty="0"/>
              <a:t>Security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9425D-D42C-FBCD-0899-AA721DBE2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08370"/>
            <a:ext cx="5181600" cy="1405687"/>
          </a:xfrm>
        </p:spPr>
        <p:txBody>
          <a:bodyPr>
            <a:noAutofit/>
          </a:bodyPr>
          <a:lstStyle/>
          <a:p>
            <a:pPr marL="571500" lvl="1" indent="-571500">
              <a:buFont typeface="Wingdings" panose="05000000000000000000" pitchFamily="2" charset="2"/>
              <a:buChar char="q"/>
            </a:pPr>
            <a:r>
              <a:rPr lang="en-US" sz="4000" dirty="0"/>
              <a:t>Only authorized RFID cards can open the gate</a:t>
            </a:r>
          </a:p>
          <a:p>
            <a:pPr marL="571500" lvl="1" indent="-571500">
              <a:buFont typeface="Wingdings" panose="05000000000000000000" pitchFamily="2" charset="2"/>
              <a:buChar char="q"/>
            </a:pPr>
            <a:endParaRPr lang="en-US" sz="4000" dirty="0"/>
          </a:p>
          <a:p>
            <a:pPr marL="571500" lvl="1" indent="-571500">
              <a:buFont typeface="Wingdings" panose="05000000000000000000" pitchFamily="2" charset="2"/>
              <a:buChar char="q"/>
            </a:pPr>
            <a:r>
              <a:rPr lang="en-US" sz="4000" dirty="0"/>
              <a:t> Every card UID logged to cloud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178E9-74F6-F44E-2958-059643D134EE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172200" y="2208370"/>
            <a:ext cx="5181600" cy="4140179"/>
          </a:xfrm>
        </p:spPr>
        <p:txBody>
          <a:bodyPr>
            <a:normAutofit/>
          </a:bodyPr>
          <a:lstStyle/>
          <a:p>
            <a:pPr marL="571500" lvl="1" indent="-571500">
              <a:buFont typeface="Wingdings" panose="05000000000000000000" pitchFamily="2" charset="2"/>
              <a:buChar char="q"/>
            </a:pPr>
            <a:r>
              <a:rPr lang="en-US" sz="4000" dirty="0"/>
              <a:t>Prevents unauthorized entry</a:t>
            </a:r>
          </a:p>
          <a:p>
            <a:pPr marL="571500" lvl="1" indent="-571500">
              <a:buFont typeface="Wingdings" panose="05000000000000000000" pitchFamily="2" charset="2"/>
              <a:buChar char="q"/>
            </a:pPr>
            <a:endParaRPr lang="en-US" sz="4000" dirty="0"/>
          </a:p>
          <a:p>
            <a:pPr marL="571500" lvl="1" indent="-571500">
              <a:buFont typeface="Wingdings" panose="05000000000000000000" pitchFamily="2" charset="2"/>
              <a:buChar char="q"/>
            </a:pPr>
            <a:r>
              <a:rPr lang="en-US" sz="4000" dirty="0"/>
              <a:t>Full traceability of vehicles</a:t>
            </a:r>
          </a:p>
        </p:txBody>
      </p:sp>
    </p:spTree>
    <p:extLst>
      <p:ext uri="{BB962C8B-B14F-4D97-AF65-F5344CB8AC3E}">
        <p14:creationId xmlns:p14="http://schemas.microsoft.com/office/powerpoint/2010/main" val="145270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8F1F-E1D1-5836-6926-6CFC89DD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65"/>
            <a:ext cx="10515600" cy="1831974"/>
          </a:xfrm>
        </p:spPr>
        <p:txBody>
          <a:bodyPr/>
          <a:lstStyle/>
          <a:p>
            <a:r>
              <a:rPr lang="en-US" dirty="0"/>
              <a:t>How It Works??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0833-6D1D-F6E0-4F2E-03740D135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08370"/>
            <a:ext cx="5181600" cy="4351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Vehicle arrives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Sensor detects presence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OLED asks for RFID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Valid card opens gate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69F54D-7C32-F4D3-93FC-B5609CEC7B0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172199" y="2208370"/>
            <a:ext cx="5366657" cy="4351338"/>
          </a:xfrm>
        </p:spPr>
        <p:txBody>
          <a:bodyPr/>
          <a:lstStyle/>
          <a:p>
            <a:r>
              <a:rPr lang="en-US" dirty="0"/>
              <a:t>5.  Slot sensors detect occupancy</a:t>
            </a:r>
          </a:p>
          <a:p>
            <a:endParaRPr lang="en-US" dirty="0"/>
          </a:p>
          <a:p>
            <a:r>
              <a:rPr lang="en-US" dirty="0"/>
              <a:t>6.  Data uploaded to cloud</a:t>
            </a:r>
          </a:p>
          <a:p>
            <a:endParaRPr lang="en-US" dirty="0"/>
          </a:p>
          <a:p>
            <a:r>
              <a:rPr lang="en-US" dirty="0"/>
              <a:t>7.  User monitors on phone</a:t>
            </a:r>
          </a:p>
        </p:txBody>
      </p:sp>
    </p:spTree>
    <p:extLst>
      <p:ext uri="{BB962C8B-B14F-4D97-AF65-F5344CB8AC3E}">
        <p14:creationId xmlns:p14="http://schemas.microsoft.com/office/powerpoint/2010/main" val="13108349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89987290">
      <a:dk1>
        <a:srgbClr val="000000"/>
      </a:dk1>
      <a:lt1>
        <a:srgbClr val="FFFFFF"/>
      </a:lt1>
      <a:dk2>
        <a:srgbClr val="766E54"/>
      </a:dk2>
      <a:lt2>
        <a:srgbClr val="E2EACE"/>
      </a:lt2>
      <a:accent1>
        <a:srgbClr val="A42F0F"/>
      </a:accent1>
      <a:accent2>
        <a:srgbClr val="DD7E17"/>
      </a:accent2>
      <a:accent3>
        <a:srgbClr val="9F8251"/>
      </a:accent3>
      <a:accent4>
        <a:srgbClr val="728553"/>
      </a:accent4>
      <a:accent5>
        <a:srgbClr val="92A94C"/>
      </a:accent5>
      <a:accent6>
        <a:srgbClr val="69AB91"/>
      </a:accent6>
      <a:hlink>
        <a:srgbClr val="0563C1"/>
      </a:hlink>
      <a:folHlink>
        <a:srgbClr val="954F72"/>
      </a:folHlink>
    </a:clrScheme>
    <a:fontScheme name="Custom 118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987290_wac_CP_V8" id="{1F0DB70F-45C7-4B5D-8795-148F36539D7A}" vid="{00075B70-57E4-4F0F-8DAD-FC1274CAED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0F3720-02F9-4261-94D4-5557D86B9E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2A051E-57AB-4766-9144-EDED102500D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BB955FB-F99B-4F4D-AA3F-F56CF97440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Wisp design</Template>
  <TotalTime>160</TotalTime>
  <Words>358</Words>
  <Application>Microsoft Office PowerPoint</Application>
  <PresentationFormat>Widescreen</PresentationFormat>
  <Paragraphs>85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Custom</vt:lpstr>
      <vt:lpstr>iParkVision Presented by xTrio Subject: Embedded IoT Systems Members: 23-NTU-CS-1051 23-NTU-CS-1091 23-NTU-CS-1089</vt:lpstr>
      <vt:lpstr>The Real-World   Problem</vt:lpstr>
      <vt:lpstr> </vt:lpstr>
      <vt:lpstr>System Overview iParkVision = Hardware + Cloud + Mobile</vt:lpstr>
      <vt:lpstr>HARDWARE COMPONENTS USED</vt:lpstr>
      <vt:lpstr>Software &amp; Cloud</vt:lpstr>
      <vt:lpstr> Mobile Dashboard (Blynk)    1=&gt; Slot availability LEDs 2=&gt; Free slots counter 3=&gt; Gate open/close status 4=&gt; Vehicle detection 5=&gt; RFID access logs 6=&gt; Manual gate control</vt:lpstr>
      <vt:lpstr> Security System</vt:lpstr>
      <vt:lpstr>How It Works??</vt:lpstr>
      <vt:lpstr>Applications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23-NTU-CS-FL-1089</dc:creator>
  <cp:lastModifiedBy>23-NTU-CS-FL-1089</cp:lastModifiedBy>
  <cp:revision>2</cp:revision>
  <dcterms:created xsi:type="dcterms:W3CDTF">2026-01-01T09:54:36Z</dcterms:created>
  <dcterms:modified xsi:type="dcterms:W3CDTF">2026-01-01T16:33:27Z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